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17" r:id="rId24"/>
    <p:sldId id="316" r:id="rId25"/>
    <p:sldId id="328" r:id="rId26"/>
    <p:sldId id="367" r:id="rId27"/>
    <p:sldId id="314" r:id="rId28"/>
    <p:sldId id="318" r:id="rId29"/>
    <p:sldId id="319" r:id="rId30"/>
    <p:sldId id="315" r:id="rId31"/>
    <p:sldId id="351" r:id="rId32"/>
    <p:sldId id="350" r:id="rId33"/>
    <p:sldId id="353" r:id="rId34"/>
    <p:sldId id="354" r:id="rId35"/>
    <p:sldId id="355" r:id="rId36"/>
    <p:sldId id="356" r:id="rId37"/>
    <p:sldId id="357" r:id="rId38"/>
    <p:sldId id="358" r:id="rId39"/>
    <p:sldId id="320" r:id="rId40"/>
    <p:sldId id="359" r:id="rId41"/>
    <p:sldId id="360" r:id="rId42"/>
    <p:sldId id="307" r:id="rId43"/>
    <p:sldId id="333" r:id="rId44"/>
    <p:sldId id="323" r:id="rId45"/>
    <p:sldId id="327" r:id="rId46"/>
    <p:sldId id="326" r:id="rId47"/>
    <p:sldId id="361" r:id="rId48"/>
    <p:sldId id="362" r:id="rId49"/>
    <p:sldId id="325" r:id="rId50"/>
    <p:sldId id="363" r:id="rId51"/>
    <p:sldId id="306" r:id="rId52"/>
    <p:sldId id="364" r:id="rId53"/>
    <p:sldId id="265" r:id="rId54"/>
    <p:sldId id="269" r:id="rId55"/>
    <p:sldId id="304" r:id="rId56"/>
    <p:sldId id="322" r:id="rId57"/>
    <p:sldId id="268" r:id="rId58"/>
    <p:sldId id="285" r:id="rId59"/>
    <p:sldId id="366" r:id="rId60"/>
    <p:sldId id="266" r:id="rId61"/>
    <p:sldId id="270" r:id="rId62"/>
    <p:sldId id="257" r:id="rId63"/>
    <p:sldId id="260" r:id="rId64"/>
    <p:sldId id="280" r:id="rId65"/>
    <p:sldId id="264" r:id="rId66"/>
    <p:sldId id="301" r:id="rId67"/>
    <p:sldId id="302" r:id="rId68"/>
    <p:sldId id="344" r:id="rId69"/>
    <p:sldId id="345" r:id="rId70"/>
    <p:sldId id="346" r:id="rId71"/>
    <p:sldId id="331" r:id="rId72"/>
    <p:sldId id="349" r:id="rId73"/>
    <p:sldId id="334" r:id="rId74"/>
    <p:sldId id="310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0207" autoAdjust="0"/>
  </p:normalViewPr>
  <p:slideViewPr>
    <p:cSldViewPr snapToGrid="0">
      <p:cViewPr varScale="1">
        <p:scale>
          <a:sx n="99" d="100"/>
          <a:sy n="99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0598-F025-47BB-A718-DD88C63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5" y="1489351"/>
            <a:ext cx="7084530" cy="5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E28BCD-1114-46A6-8E48-3B9DFCE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52" y="0"/>
            <a:ext cx="945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</a:t>
            </a:r>
            <a:r>
              <a:rPr lang="ko-KR" altLang="en-US" dirty="0"/>
              <a:t> 광원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메터리얼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en-US" altLang="ko-KR" dirty="0"/>
              <a:t> Unity</a:t>
            </a:r>
            <a:r>
              <a:rPr lang="ko-KR" altLang="en-US" dirty="0"/>
              <a:t>에서 제공하는 데이터로 나눔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24p~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각 모듈의 설계를 통한 확실한 목표 설정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55p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시간을 들여 만든</a:t>
            </a:r>
            <a:r>
              <a:rPr lang="en-US" altLang="ko-KR" dirty="0"/>
              <a:t> </a:t>
            </a:r>
            <a:r>
              <a:rPr lang="ko-KR" altLang="en-US" dirty="0"/>
              <a:t>기준이 되는 이미지와 적정 시간을 들여 만들어진 이미지를 </a:t>
            </a:r>
            <a:r>
              <a:rPr lang="en-US" altLang="ko-KR" dirty="0"/>
              <a:t>IQA </a:t>
            </a:r>
            <a:r>
              <a:rPr lang="ko-KR" altLang="en-US" dirty="0"/>
              <a:t>기법 에러를 계산하여 완성도 측정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48p,</a:t>
            </a:r>
            <a:r>
              <a:rPr lang="ko-KR" altLang="en-US" dirty="0"/>
              <a:t> </a:t>
            </a:r>
            <a:r>
              <a:rPr lang="en-US" altLang="ko-KR" dirty="0"/>
              <a:t>49p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BC80E1C-7C78-4F58-ADB9-F8E83E2DBA3D}"/>
              </a:ext>
            </a:extLst>
          </p:cNvPr>
          <p:cNvCxnSpPr>
            <a:cxnSpLocks/>
            <a:stCxn id="79" idx="3"/>
            <a:endCxn id="65" idx="3"/>
          </p:cNvCxnSpPr>
          <p:nvPr/>
        </p:nvCxnSpPr>
        <p:spPr>
          <a:xfrm flipV="1">
            <a:off x="10106600" y="2311096"/>
            <a:ext cx="255822" cy="3506172"/>
          </a:xfrm>
          <a:prstGeom prst="bentConnector3">
            <a:avLst>
              <a:gd name="adj1" fmla="val 482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62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17285</TotalTime>
  <Words>6771</Words>
  <Application>Microsoft Office PowerPoint</Application>
  <PresentationFormat>와이드스크린</PresentationFormat>
  <Paragraphs>1528</Paragraphs>
  <Slides>71</Slides>
  <Notes>66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4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모듈 상세 설계</vt:lpstr>
      <vt:lpstr>모듈 상세 설계 : 클래스 다이어그램</vt:lpstr>
      <vt:lpstr>모듈 상세 설계 : 클래스 다이어그램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447</cp:revision>
  <cp:lastPrinted>2020-02-25T02:09:09Z</cp:lastPrinted>
  <dcterms:created xsi:type="dcterms:W3CDTF">2019-11-03T02:13:53Z</dcterms:created>
  <dcterms:modified xsi:type="dcterms:W3CDTF">2020-02-25T10:47:50Z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